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9" r:id="rId4"/>
    <p:sldId id="263" r:id="rId5"/>
    <p:sldId id="257" r:id="rId6"/>
    <p:sldId id="266" r:id="rId7"/>
    <p:sldId id="258" r:id="rId8"/>
    <p:sldId id="261" r:id="rId9"/>
    <p:sldId id="265" r:id="rId10"/>
    <p:sldId id="262" r:id="rId1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60"/>
  </p:normalViewPr>
  <p:slideViewPr>
    <p:cSldViewPr>
      <p:cViewPr varScale="1">
        <p:scale>
          <a:sx n="68" d="100"/>
          <a:sy n="68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DC77D-3A6E-4510-9587-38F5CD2F8690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92D8F-BED5-4A6B-860D-1FC2E3D027D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34743-4B1D-41F4-829B-0AD9AF13D8F6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26583-043B-4B32-A193-E8A5398D1FF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2B0CE-DBD8-4C6A-8EB6-6C71D02E68BE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6E7CC-3EB9-4E9A-AF8E-4129CA0B73E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30F9B-4992-4F0A-95E1-57F71FA9343A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3892C-6D98-47A0-8AD3-C2C60D3CF0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C25E7-CEFE-43B0-8EE5-610FFBF2B5D0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EEE4C-0CCE-4E1B-A073-8FBF520A74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EE2C9-4050-4AE6-B280-9D8156021900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6401C-626B-4149-9DC5-0F946885D3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C3200-EA61-4E92-8137-4FADAA6A686D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523A3-72BD-4FD1-BF17-863EC5130DD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3E5E0-A550-4FE7-8CB8-2951C0C5C4E1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3E5E-BB55-457D-9917-361338B07CE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13493-65F1-48D6-8202-0B932C7CC5B0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453A1-E37B-4AA5-974A-20A51015D3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DFB23-959A-4F3D-8B4E-0DB21F6BA8CA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E5478-B887-433E-B25F-96D32F7E92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AC958-E8DB-48A2-87BF-225988B2CC03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2C060-78CE-40AA-89C0-C0A7946CA9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045622-FF4B-484B-AC52-E3FC84A81806}" type="datetimeFigureOut">
              <a:rPr lang="de-DE"/>
              <a:pPr>
                <a:defRPr/>
              </a:pPr>
              <a:t>10.12.2011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5FD102-D23A-4A4B-967C-289C08E4FC7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images.wikia.com/locopedia/images/1/15/Nept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6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sz="6600" b="1" dirty="0" smtClean="0">
                <a:solidFill>
                  <a:schemeClr val="tx2">
                    <a:lumMod val="50000"/>
                  </a:schemeClr>
                </a:solidFill>
              </a:rPr>
              <a:t>Neptun</a:t>
            </a:r>
            <a:endParaRPr lang="de-DE" sz="6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268538" y="3886200"/>
            <a:ext cx="6119812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Der tiefblaue Gigant</a:t>
            </a:r>
            <a:endParaRPr lang="de-DE" sz="4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551712" y="6211669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Luisa </a:t>
            </a:r>
            <a:r>
              <a:rPr lang="de-DE" dirty="0" err="1" smtClean="0"/>
              <a:t>Schineller</a:t>
            </a:r>
            <a:r>
              <a:rPr lang="de-DE" dirty="0" smtClean="0"/>
              <a:t> &amp; Anna Roßmanith Q11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>
                <a:solidFill>
                  <a:srgbClr val="99CCFF"/>
                </a:solidFill>
              </a:rPr>
              <a:t>Quellen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sz="2800" smtClean="0">
                <a:solidFill>
                  <a:srgbClr val="99CCFF"/>
                </a:solidFill>
              </a:rPr>
              <a:t>http://lexikon.astronomie.info/neptun/</a:t>
            </a:r>
          </a:p>
          <a:p>
            <a:pPr eaLnBrk="1" hangingPunct="1">
              <a:lnSpc>
                <a:spcPct val="90000"/>
              </a:lnSpc>
            </a:pPr>
            <a:r>
              <a:rPr lang="de-DE" sz="2800" smtClean="0">
                <a:solidFill>
                  <a:srgbClr val="99CCFF"/>
                </a:solidFill>
              </a:rPr>
              <a:t>http://www.blinde-kuh.de/weltall/neptun.html</a:t>
            </a:r>
          </a:p>
          <a:p>
            <a:pPr eaLnBrk="1" hangingPunct="1">
              <a:lnSpc>
                <a:spcPct val="90000"/>
              </a:lnSpc>
            </a:pPr>
            <a:r>
              <a:rPr lang="de-DE" sz="2800" smtClean="0">
                <a:solidFill>
                  <a:srgbClr val="99CCFF"/>
                </a:solidFill>
              </a:rPr>
              <a:t>http://www.wissenswertes.at/index.php?id=neptun-atmosphaere</a:t>
            </a:r>
          </a:p>
          <a:p>
            <a:pPr eaLnBrk="1" hangingPunct="1">
              <a:lnSpc>
                <a:spcPct val="90000"/>
              </a:lnSpc>
            </a:pPr>
            <a:r>
              <a:rPr lang="de-DE" sz="2800" smtClean="0">
                <a:solidFill>
                  <a:srgbClr val="99CCFF"/>
                </a:solidFill>
              </a:rPr>
              <a:t>http://www.raumfahrer.net/astronomie/sonnensystem/neptun.shtml#monde</a:t>
            </a:r>
          </a:p>
          <a:p>
            <a:pPr eaLnBrk="1" hangingPunct="1">
              <a:lnSpc>
                <a:spcPct val="90000"/>
              </a:lnSpc>
            </a:pPr>
            <a:r>
              <a:rPr lang="de-DE" sz="2800" smtClean="0">
                <a:solidFill>
                  <a:srgbClr val="99CCFF"/>
                </a:solidFill>
              </a:rPr>
              <a:t>http://www.neunplaneten.de/nineplanets/neptune.html</a:t>
            </a:r>
          </a:p>
          <a:p>
            <a:pPr eaLnBrk="1" hangingPunct="1">
              <a:lnSpc>
                <a:spcPct val="90000"/>
              </a:lnSpc>
            </a:pPr>
            <a:r>
              <a:rPr lang="de-DE" sz="2800" smtClean="0">
                <a:solidFill>
                  <a:srgbClr val="99CCFF"/>
                </a:solidFill>
              </a:rPr>
              <a:t>http://www.astroalarm.de/solar_neptun.htm</a:t>
            </a:r>
          </a:p>
          <a:p>
            <a:pPr eaLnBrk="1" hangingPunct="1">
              <a:lnSpc>
                <a:spcPct val="90000"/>
              </a:lnSpc>
            </a:pPr>
            <a:r>
              <a:rPr lang="de-DE" sz="2800" smtClean="0">
                <a:solidFill>
                  <a:srgbClr val="99CCFF"/>
                </a:solidFill>
              </a:rPr>
              <a:t>Das visuelle Lexikon von Weltbild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Daten</a:t>
            </a:r>
            <a:endParaRPr lang="de-DE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Äquatorialdurchmesser: 49 532 km (minimal kleiner als Uranus)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Masse: 102,97Exp24kg  (17 x Erdmasse)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Mittlere Entfernung zur Sonne: Mio. 4 504 Mio. km (30 x weiter als Erde-Sonne)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Umlaufdauer: 164,8 Jahre/ 60189 Tage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Tageslänge: 0,67 Tage/ 16,1 Stunden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Temperatur: -200°C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Dichte: 1,64 g/cm³ (30% der Erddichte)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Achsenneigung: 28,3°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Daten</a:t>
            </a:r>
            <a:endParaRPr lang="de-DE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362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Größe: 49532 km (minimal kleiner als Uranus)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Masse: 102,97Exp24kg  (17 x Erdmasse)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Entfernung zur Sonne: 4456-4537 Mio. km (30 x weiter als Erde-Sonne)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Umlaufdauer: 164,8 Jahre/ 60189 Tage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Tageslänge:0,67 Tage/ 16,1 Stunden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Temperatur: -200°C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Dichte: 1,64 g/cm³ (30% der Erddichte)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Achsenneigung: 28,3°</a:t>
            </a:r>
          </a:p>
        </p:txBody>
      </p:sp>
      <p:pic>
        <p:nvPicPr>
          <p:cNvPr id="15363" name="Picture 4" descr="Neptun-Er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196975"/>
            <a:ext cx="7272337" cy="545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Daten</a:t>
            </a:r>
            <a:endParaRPr lang="de-DE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386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Größe: 49532 km (minimal kleiner als Uranus)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Masse: 102,97Exp24kg  (17 x Erdmasse)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Entfernung zur Sonne: 4456-4537 Mio. km (30 x weiter als Erde-Sonne)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Umlaufdauer: 164,8 Jahre/ 60189 Tage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Tageslänge:0,67 Tage/ 16,1 Stunden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Temperatur: -200°C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Dichte: 1,64 g/cm³ (30% der Erddichte)</a:t>
            </a:r>
          </a:p>
          <a:p>
            <a:pPr eaLnBrk="1" hangingPunct="1"/>
            <a:r>
              <a:rPr lang="de-DE" sz="2400" smtClean="0">
                <a:solidFill>
                  <a:srgbClr val="99CCFF"/>
                </a:solidFill>
              </a:rPr>
              <a:t>Achsenneigung: 28,3°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395288" y="2781300"/>
            <a:ext cx="8229600" cy="1143000"/>
          </a:xfrm>
        </p:spPr>
        <p:txBody>
          <a:bodyPr/>
          <a:lstStyle/>
          <a:p>
            <a:pPr eaLnBrk="1" hangingPunct="1"/>
            <a:r>
              <a:rPr lang="de-DE" smtClean="0">
                <a:solidFill>
                  <a:srgbClr val="99CCFF"/>
                </a:solidFill>
              </a:rPr>
              <a:t>Aufbau &amp; Zusammensetzung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2" descr="http://abenteuer-universum.de/plan/neptun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52475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457200" y="4941888"/>
            <a:ext cx="8229600" cy="1184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de-DE" sz="2400" smtClean="0">
                <a:solidFill>
                  <a:srgbClr val="99CCFF"/>
                </a:solidFill>
              </a:rPr>
              <a:t>Atmosphäre</a:t>
            </a:r>
          </a:p>
          <a:p>
            <a:pPr eaLnBrk="1" hangingPunct="1">
              <a:lnSpc>
                <a:spcPct val="80000"/>
              </a:lnSpc>
            </a:pPr>
            <a:r>
              <a:rPr lang="de-DE" sz="2400" smtClean="0">
                <a:solidFill>
                  <a:srgbClr val="99CCFF"/>
                </a:solidFill>
              </a:rPr>
              <a:t>Zusammensetzung: 83% Wasserstoff						 15% Helium							  2% Methan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de-DE" sz="2400" smtClean="0">
                <a:solidFill>
                  <a:srgbClr val="99CCFF"/>
                </a:solidFill>
              </a:rPr>
              <a:t>       	→ Aufgrund des Methans erscheint Neptun blau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>
                <a:solidFill>
                  <a:srgbClr val="99CCFF"/>
                </a:solidFill>
              </a:rPr>
              <a:t>Monde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97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de-DE" sz="2400" dirty="0" smtClean="0">
                <a:solidFill>
                  <a:srgbClr val="99CCFF"/>
                </a:solidFill>
              </a:rPr>
              <a:t>Triton: </a:t>
            </a:r>
            <a:r>
              <a:rPr lang="de-DE" sz="2400" dirty="0" smtClean="0">
                <a:solidFill>
                  <a:srgbClr val="99CCFF"/>
                </a:solidFill>
                <a:cs typeface="Arial" charset="0"/>
              </a:rPr>
              <a:t>ᴓ 2705 km; </a:t>
            </a:r>
            <a:r>
              <a:rPr lang="de-DE" sz="2400" dirty="0" err="1" smtClean="0">
                <a:solidFill>
                  <a:srgbClr val="99CCFF"/>
                </a:solidFill>
                <a:cs typeface="Arial" charset="0"/>
              </a:rPr>
              <a:t>Entf</a:t>
            </a:r>
            <a:r>
              <a:rPr lang="de-DE" sz="2400" dirty="0" smtClean="0">
                <a:solidFill>
                  <a:srgbClr val="99CCFF"/>
                </a:solidFill>
                <a:cs typeface="Arial" charset="0"/>
              </a:rPr>
              <a:t>. v. Neptun: 354800km; </a:t>
            </a:r>
            <a:r>
              <a:rPr lang="de-DE" sz="2400" dirty="0" err="1" smtClean="0">
                <a:solidFill>
                  <a:srgbClr val="99CCFF"/>
                </a:solidFill>
                <a:cs typeface="Arial" charset="0"/>
              </a:rPr>
              <a:t>Temp</a:t>
            </a:r>
            <a:r>
              <a:rPr lang="de-DE" sz="2400" dirty="0" smtClean="0">
                <a:solidFill>
                  <a:srgbClr val="99CCFF"/>
                </a:solidFill>
                <a:cs typeface="Arial" charset="0"/>
              </a:rPr>
              <a:t>.: -235°C             → kältester Gegenstand im Sonnensystem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de-DE" sz="2400" dirty="0" smtClean="0">
                <a:solidFill>
                  <a:srgbClr val="99CCFF"/>
                </a:solidFill>
                <a:cs typeface="Arial" charset="0"/>
              </a:rPr>
              <a:t>Proteus: ᴓ 416 km; </a:t>
            </a:r>
            <a:r>
              <a:rPr lang="de-DE" sz="2400" dirty="0" err="1" smtClean="0">
                <a:solidFill>
                  <a:srgbClr val="99CCFF"/>
                </a:solidFill>
                <a:cs typeface="Arial" charset="0"/>
              </a:rPr>
              <a:t>Entf</a:t>
            </a:r>
            <a:r>
              <a:rPr lang="de-DE" sz="2400" dirty="0" smtClean="0">
                <a:solidFill>
                  <a:srgbClr val="99CCFF"/>
                </a:solidFill>
                <a:cs typeface="Arial" charset="0"/>
              </a:rPr>
              <a:t>. v. Neptun: 117600km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de-DE" sz="2400" dirty="0" smtClean="0">
                <a:solidFill>
                  <a:srgbClr val="99CCFF"/>
                </a:solidFill>
                <a:cs typeface="Arial" charset="0"/>
              </a:rPr>
              <a:t>13 bekannte Monde</a:t>
            </a:r>
          </a:p>
        </p:txBody>
      </p:sp>
      <p:sp>
        <p:nvSpPr>
          <p:cNvPr id="19459" name="Textfeld 4"/>
          <p:cNvSpPr txBox="1">
            <a:spLocks noChangeArrowheads="1"/>
          </p:cNvSpPr>
          <p:nvPr/>
        </p:nvSpPr>
        <p:spPr bwMode="auto">
          <a:xfrm>
            <a:off x="684213" y="3357563"/>
            <a:ext cx="77041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4400">
                <a:solidFill>
                  <a:srgbClr val="99CCFF"/>
                </a:solidFill>
                <a:latin typeface="Calibri" pitchFamily="34" charset="0"/>
              </a:rPr>
              <a:t>&amp; Ringsysteme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8313" y="4292600"/>
            <a:ext cx="8064500" cy="191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charset="0"/>
              <a:buChar char="•"/>
              <a:defRPr/>
            </a:pPr>
            <a:r>
              <a:rPr lang="de-DE" sz="2400" dirty="0">
                <a:solidFill>
                  <a:srgbClr val="B9CDE5"/>
                </a:solidFill>
                <a:latin typeface="+mn-lt"/>
              </a:rPr>
              <a:t>  </a:t>
            </a:r>
            <a:r>
              <a:rPr lang="de-DE" sz="2400" dirty="0">
                <a:solidFill>
                  <a:srgbClr val="99CCFF"/>
                </a:solidFill>
                <a:latin typeface="+mn-lt"/>
              </a:rPr>
              <a:t>Galle- Ring</a:t>
            </a:r>
          </a:p>
          <a:p>
            <a:pPr>
              <a:buFont typeface="Arial" charset="0"/>
              <a:buChar char="•"/>
              <a:defRPr/>
            </a:pPr>
            <a:r>
              <a:rPr lang="de-DE" sz="2400" dirty="0">
                <a:solidFill>
                  <a:srgbClr val="99CCFF"/>
                </a:solidFill>
                <a:latin typeface="+mn-lt"/>
              </a:rPr>
              <a:t>  Le-</a:t>
            </a:r>
            <a:r>
              <a:rPr lang="de-DE" sz="2400" dirty="0" err="1">
                <a:solidFill>
                  <a:srgbClr val="99CCFF"/>
                </a:solidFill>
                <a:latin typeface="+mn-lt"/>
              </a:rPr>
              <a:t>Verrier</a:t>
            </a:r>
            <a:r>
              <a:rPr lang="de-DE" sz="2400" dirty="0">
                <a:solidFill>
                  <a:srgbClr val="99CCFF"/>
                </a:solidFill>
                <a:latin typeface="+mn-lt"/>
              </a:rPr>
              <a:t>-Ring</a:t>
            </a:r>
          </a:p>
          <a:p>
            <a:pPr>
              <a:buFont typeface="Arial" charset="0"/>
              <a:buChar char="•"/>
              <a:defRPr/>
            </a:pPr>
            <a:r>
              <a:rPr lang="de-DE" sz="2400" dirty="0">
                <a:solidFill>
                  <a:srgbClr val="99CCFF"/>
                </a:solidFill>
                <a:latin typeface="+mn-lt"/>
              </a:rPr>
              <a:t>  Plateau</a:t>
            </a:r>
          </a:p>
          <a:p>
            <a:pPr>
              <a:buFont typeface="Arial" charset="0"/>
              <a:buChar char="•"/>
              <a:defRPr/>
            </a:pPr>
            <a:r>
              <a:rPr lang="de-DE" sz="2400" dirty="0">
                <a:solidFill>
                  <a:srgbClr val="99CCFF"/>
                </a:solidFill>
                <a:latin typeface="+mn-lt"/>
              </a:rPr>
              <a:t>  Adams-Ring</a:t>
            </a:r>
          </a:p>
          <a:p>
            <a:pPr>
              <a:buFont typeface="Arial" charset="0"/>
              <a:buNone/>
              <a:defRPr/>
            </a:pPr>
            <a:r>
              <a:rPr lang="de-DE" sz="2400" dirty="0">
                <a:solidFill>
                  <a:srgbClr val="99CCFF"/>
                </a:solidFill>
                <a:latin typeface="+mn-lt"/>
              </a:rPr>
              <a:t>   → </a:t>
            </a:r>
            <a:r>
              <a:rPr lang="de-DE" sz="2400" b="1" i="1" dirty="0">
                <a:solidFill>
                  <a:srgbClr val="99CCFF"/>
                </a:solidFill>
                <a:latin typeface="+mn-lt"/>
              </a:rPr>
              <a:t>Zusammensetzung der Ringe unbekannt</a:t>
            </a:r>
          </a:p>
        </p:txBody>
      </p:sp>
      <p:pic>
        <p:nvPicPr>
          <p:cNvPr id="19461" name="Grafik 7" descr="Neptun Ring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3860800"/>
            <a:ext cx="2668587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>
                <a:solidFill>
                  <a:srgbClr val="99CCFF"/>
                </a:solidFill>
              </a:rPr>
              <a:t>Besonderheiten</a:t>
            </a:r>
          </a:p>
        </p:txBody>
      </p:sp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6525" y="1268413"/>
            <a:ext cx="3643313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8"/>
          <p:cNvSpPr txBox="1">
            <a:spLocks noChangeArrowheads="1"/>
          </p:cNvSpPr>
          <p:nvPr/>
        </p:nvSpPr>
        <p:spPr bwMode="auto">
          <a:xfrm>
            <a:off x="5362575" y="4941888"/>
            <a:ext cx="378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>
                <a:solidFill>
                  <a:srgbClr val="99CCFF"/>
                </a:solidFill>
                <a:latin typeface="Calibri" pitchFamily="34" charset="0"/>
              </a:rPr>
              <a:t>„gezwirbelter“ Adams-Ring</a:t>
            </a:r>
          </a:p>
        </p:txBody>
      </p:sp>
      <p:sp>
        <p:nvSpPr>
          <p:cNvPr id="20484" name="Text Box 10"/>
          <p:cNvSpPr txBox="1">
            <a:spLocks noChangeArrowheads="1"/>
          </p:cNvSpPr>
          <p:nvPr/>
        </p:nvSpPr>
        <p:spPr bwMode="auto">
          <a:xfrm>
            <a:off x="900113" y="5516563"/>
            <a:ext cx="65532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>
                <a:solidFill>
                  <a:srgbClr val="99CCFF"/>
                </a:solidFill>
                <a:latin typeface="Calibri" pitchFamily="34" charset="0"/>
              </a:rPr>
              <a:t> 	      Scooter      Kleiner dunkler Fleck</a:t>
            </a:r>
          </a:p>
          <a:p>
            <a:pPr>
              <a:spcBef>
                <a:spcPct val="50000"/>
              </a:spcBef>
            </a:pPr>
            <a:r>
              <a:rPr lang="de-DE" sz="2400">
                <a:solidFill>
                  <a:srgbClr val="99CCFF"/>
                </a:solidFill>
                <a:latin typeface="Calibri" pitchFamily="34" charset="0"/>
              </a:rPr>
              <a:t>Großer dunkler Fleck</a:t>
            </a:r>
          </a:p>
        </p:txBody>
      </p:sp>
      <p:pic>
        <p:nvPicPr>
          <p:cNvPr id="20485" name="Picture 12" descr="220px-Neptune_stor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341438"/>
            <a:ext cx="4248150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Oval 13"/>
          <p:cNvSpPr>
            <a:spLocks noChangeArrowheads="1"/>
          </p:cNvSpPr>
          <p:nvPr/>
        </p:nvSpPr>
        <p:spPr bwMode="auto">
          <a:xfrm>
            <a:off x="2124075" y="3933825"/>
            <a:ext cx="504825" cy="360363"/>
          </a:xfrm>
          <a:prstGeom prst="ellips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0487" name="Oval 14"/>
          <p:cNvSpPr>
            <a:spLocks noChangeArrowheads="1"/>
          </p:cNvSpPr>
          <p:nvPr/>
        </p:nvSpPr>
        <p:spPr bwMode="auto">
          <a:xfrm>
            <a:off x="1116013" y="2565400"/>
            <a:ext cx="2016125" cy="1295400"/>
          </a:xfrm>
          <a:prstGeom prst="ellips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0488" name="Line 18"/>
          <p:cNvSpPr>
            <a:spLocks noChangeShapeType="1"/>
          </p:cNvSpPr>
          <p:nvPr/>
        </p:nvSpPr>
        <p:spPr bwMode="auto">
          <a:xfrm flipV="1">
            <a:off x="1187450" y="3860800"/>
            <a:ext cx="360363" cy="2160588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H="1" flipV="1">
            <a:off x="2411413" y="4365625"/>
            <a:ext cx="360362" cy="1223963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H="1" flipV="1">
            <a:off x="3419475" y="4797425"/>
            <a:ext cx="504825" cy="792163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20491" name="Oval 22"/>
          <p:cNvSpPr>
            <a:spLocks noChangeArrowheads="1"/>
          </p:cNvSpPr>
          <p:nvPr/>
        </p:nvSpPr>
        <p:spPr bwMode="auto">
          <a:xfrm>
            <a:off x="2700338" y="4292600"/>
            <a:ext cx="865187" cy="576263"/>
          </a:xfrm>
          <a:prstGeom prst="ellips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>
                <a:solidFill>
                  <a:srgbClr val="99CCFF"/>
                </a:solidFill>
              </a:rPr>
              <a:t>Besonderheiten</a:t>
            </a:r>
            <a:endParaRPr lang="de-DE" smtClean="0"/>
          </a:p>
        </p:txBody>
      </p:sp>
      <p:sp>
        <p:nvSpPr>
          <p:cNvPr id="21506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smtClean="0">
                <a:solidFill>
                  <a:srgbClr val="99CCFF"/>
                </a:solidFill>
              </a:rPr>
              <a:t>Planet hat eine innere Wärmequelle   </a:t>
            </a:r>
          </a:p>
          <a:p>
            <a:pPr eaLnBrk="1" hangingPunct="1">
              <a:buFont typeface="Arial" charset="0"/>
              <a:buNone/>
            </a:pPr>
            <a:r>
              <a:rPr lang="de-DE" smtClean="0">
                <a:solidFill>
                  <a:srgbClr val="99CCFF"/>
                </a:solidFill>
              </a:rPr>
              <a:t>	</a:t>
            </a:r>
            <a:r>
              <a:rPr lang="de-DE" b="1" smtClean="0">
                <a:solidFill>
                  <a:srgbClr val="99CCFF"/>
                </a:solidFill>
              </a:rPr>
              <a:t>+</a:t>
            </a:r>
            <a:r>
              <a:rPr lang="de-DE" smtClean="0">
                <a:solidFill>
                  <a:srgbClr val="99CCFF"/>
                </a:solidFill>
              </a:rPr>
              <a:t>  sehr kalte Bereich in der oberen Wolkengrenze </a:t>
            </a:r>
          </a:p>
          <a:p>
            <a:pPr eaLnBrk="1" hangingPunct="1">
              <a:buFont typeface="Arial" charset="0"/>
              <a:buNone/>
            </a:pPr>
            <a:r>
              <a:rPr lang="de-DE" smtClean="0">
                <a:solidFill>
                  <a:srgbClr val="99CCFF"/>
                </a:solidFill>
              </a:rPr>
              <a:t>	</a:t>
            </a:r>
            <a:r>
              <a:rPr lang="de-DE" b="1" smtClean="0">
                <a:solidFill>
                  <a:srgbClr val="99CCFF"/>
                </a:solidFill>
              </a:rPr>
              <a:t>=</a:t>
            </a:r>
            <a:r>
              <a:rPr lang="de-DE" smtClean="0">
                <a:solidFill>
                  <a:srgbClr val="99CCFF"/>
                </a:solidFill>
              </a:rPr>
              <a:t> die die stärksten des gesamten Sonnensystems sind. Windgeschwindigkeiten von bis zu 2.000 km/h zu messen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312</Words>
  <Application>Microsoft Office PowerPoint</Application>
  <PresentationFormat>Bildschirmpräsentation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Larissa-Design</vt:lpstr>
      <vt:lpstr>Neptun</vt:lpstr>
      <vt:lpstr>Daten</vt:lpstr>
      <vt:lpstr>Daten</vt:lpstr>
      <vt:lpstr>Daten</vt:lpstr>
      <vt:lpstr>Aufbau &amp; Zusammensetzung</vt:lpstr>
      <vt:lpstr>Folie 6</vt:lpstr>
      <vt:lpstr>Monde</vt:lpstr>
      <vt:lpstr>Besonderheiten</vt:lpstr>
      <vt:lpstr>Besonderheiten</vt:lpstr>
      <vt:lpstr>Quellen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Neptun</dc:title>
  <dc:creator>Anna</dc:creator>
  <cp:lastModifiedBy>Anna </cp:lastModifiedBy>
  <cp:revision>26</cp:revision>
  <dcterms:created xsi:type="dcterms:W3CDTF">2011-10-29T11:38:39Z</dcterms:created>
  <dcterms:modified xsi:type="dcterms:W3CDTF">2011-12-10T15:43:17Z</dcterms:modified>
</cp:coreProperties>
</file>